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25" d="100"/>
          <a:sy n="125" d="100"/>
        </p:scale>
        <p:origin x="-72" y="1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934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390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50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606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161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809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831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366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1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251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542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5CF8-BA4D-4E92-8D2A-FC64ADBC1A44}" type="datetimeFigureOut">
              <a:rPr lang="nl-BE" smtClean="0"/>
              <a:t>25/01/2018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DCB9-B62E-4A7E-9E57-73440E8D36F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55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97088" y="44604"/>
            <a:ext cx="7721415" cy="6792685"/>
            <a:chOff x="2628054" y="74840"/>
            <a:chExt cx="7721415" cy="6792685"/>
          </a:xfrm>
        </p:grpSpPr>
        <p:grpSp>
          <p:nvGrpSpPr>
            <p:cNvPr id="35" name="Group 34"/>
            <p:cNvGrpSpPr/>
            <p:nvPr/>
          </p:nvGrpSpPr>
          <p:grpSpPr>
            <a:xfrm>
              <a:off x="2628054" y="74840"/>
              <a:ext cx="7721415" cy="6792685"/>
              <a:chOff x="2261301" y="74839"/>
              <a:chExt cx="7721415" cy="6792685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61301" y="74839"/>
                <a:ext cx="7721415" cy="6792685"/>
              </a:xfrm>
              <a:prstGeom prst="rect">
                <a:avLst/>
              </a:prstGeom>
            </p:spPr>
          </p:pic>
          <p:cxnSp>
            <p:nvCxnSpPr>
              <p:cNvPr id="6" name="Straight Arrow Connector 5"/>
              <p:cNvCxnSpPr/>
              <p:nvPr/>
            </p:nvCxnSpPr>
            <p:spPr>
              <a:xfrm flipV="1">
                <a:off x="3176588" y="4510088"/>
                <a:ext cx="304800" cy="6667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4162425" y="5062538"/>
                <a:ext cx="219075" cy="1714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6770685" y="3408365"/>
                <a:ext cx="273050" cy="444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Quad Arrow 35"/>
            <p:cNvSpPr/>
            <p:nvPr/>
          </p:nvSpPr>
          <p:spPr>
            <a:xfrm rot="1805064">
              <a:off x="5090725" y="3194051"/>
              <a:ext cx="342900" cy="355600"/>
            </a:xfrm>
            <a:prstGeom prst="quadArrow">
              <a:avLst>
                <a:gd name="adj1" fmla="val 11389"/>
                <a:gd name="adj2" fmla="val 11389"/>
                <a:gd name="adj3" fmla="val 22500"/>
              </a:avLst>
            </a:prstGeom>
            <a:solidFill>
              <a:srgbClr val="FFC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7" name="Donut 36"/>
            <p:cNvSpPr/>
            <p:nvPr/>
          </p:nvSpPr>
          <p:spPr>
            <a:xfrm>
              <a:off x="5610225" y="5600700"/>
              <a:ext cx="180000" cy="1800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173221" y="2169811"/>
            <a:ext cx="3687561" cy="2067236"/>
            <a:chOff x="8155034" y="2197818"/>
            <a:chExt cx="3687561" cy="2067236"/>
          </a:xfrm>
        </p:grpSpPr>
        <p:sp>
          <p:nvSpPr>
            <p:cNvPr id="40" name="Left-Right-Up Arrow 39"/>
            <p:cNvSpPr/>
            <p:nvPr/>
          </p:nvSpPr>
          <p:spPr>
            <a:xfrm rot="5400000">
              <a:off x="8195251" y="2288305"/>
              <a:ext cx="438150" cy="257175"/>
            </a:xfrm>
            <a:prstGeom prst="leftRightUp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1" name="Quad Arrow 40"/>
            <p:cNvSpPr/>
            <p:nvPr/>
          </p:nvSpPr>
          <p:spPr>
            <a:xfrm>
              <a:off x="8200014" y="2805084"/>
              <a:ext cx="342900" cy="355600"/>
            </a:xfrm>
            <a:prstGeom prst="quadArrow">
              <a:avLst>
                <a:gd name="adj1" fmla="val 11389"/>
                <a:gd name="adj2" fmla="val 11389"/>
                <a:gd name="adj3" fmla="val 22500"/>
              </a:avLst>
            </a:prstGeom>
            <a:solidFill>
              <a:srgbClr val="FFC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2" name="Donut 41"/>
            <p:cNvSpPr/>
            <p:nvPr/>
          </p:nvSpPr>
          <p:spPr>
            <a:xfrm>
              <a:off x="8155034" y="3296064"/>
              <a:ext cx="454067" cy="459402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8171927" y="3987359"/>
              <a:ext cx="437174" cy="27769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706908" y="2233729"/>
              <a:ext cx="3135687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/>
                <a:t>3-takskruispunt</a:t>
              </a:r>
            </a:p>
            <a:p>
              <a:endParaRPr lang="nl-BE" dirty="0" smtClean="0"/>
            </a:p>
            <a:p>
              <a:r>
                <a:rPr lang="nl-BE" dirty="0" smtClean="0"/>
                <a:t>4 of 5-takskruispunt</a:t>
              </a:r>
            </a:p>
            <a:p>
              <a:endParaRPr lang="nl-BE" dirty="0" smtClean="0"/>
            </a:p>
            <a:p>
              <a:r>
                <a:rPr lang="nl-BE" dirty="0" smtClean="0"/>
                <a:t>3 of 4-taksrotonde</a:t>
              </a:r>
            </a:p>
            <a:p>
              <a:endParaRPr lang="nl-BE" dirty="0"/>
            </a:p>
            <a:p>
              <a:r>
                <a:rPr lang="nl-BE" dirty="0" smtClean="0"/>
                <a:t>slangtelling (2 richtingen)</a:t>
              </a:r>
              <a:endParaRPr lang="nl-BE" dirty="0"/>
            </a:p>
          </p:txBody>
        </p:sp>
      </p:grpSp>
      <p:sp>
        <p:nvSpPr>
          <p:cNvPr id="26" name="Left-Right-Up Arrow 25"/>
          <p:cNvSpPr/>
          <p:nvPr/>
        </p:nvSpPr>
        <p:spPr>
          <a:xfrm rot="16684701">
            <a:off x="2880220" y="5036993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Left-Right-Up Arrow 27"/>
          <p:cNvSpPr/>
          <p:nvPr/>
        </p:nvSpPr>
        <p:spPr>
          <a:xfrm rot="3421397">
            <a:off x="4154875" y="6708701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1" name="Left-Right-Up Arrow 30"/>
          <p:cNvSpPr/>
          <p:nvPr/>
        </p:nvSpPr>
        <p:spPr>
          <a:xfrm rot="17908533">
            <a:off x="2895179" y="3379913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9" name="Left-Right-Up Arrow 48"/>
          <p:cNvSpPr/>
          <p:nvPr/>
        </p:nvSpPr>
        <p:spPr>
          <a:xfrm rot="16200000">
            <a:off x="4300781" y="4116243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0" name="Left-Right-Up Arrow 49"/>
          <p:cNvSpPr/>
          <p:nvPr/>
        </p:nvSpPr>
        <p:spPr>
          <a:xfrm rot="16974232">
            <a:off x="3374962" y="1163296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Donut 54"/>
          <p:cNvSpPr/>
          <p:nvPr/>
        </p:nvSpPr>
        <p:spPr>
          <a:xfrm>
            <a:off x="1698721" y="4513469"/>
            <a:ext cx="180000" cy="1800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56" name="Left-Right-Up Arrow 55"/>
          <p:cNvSpPr/>
          <p:nvPr/>
        </p:nvSpPr>
        <p:spPr>
          <a:xfrm rot="7089231">
            <a:off x="4768951" y="3035054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xtBox 1"/>
          <p:cNvSpPr txBox="1"/>
          <p:nvPr/>
        </p:nvSpPr>
        <p:spPr>
          <a:xfrm>
            <a:off x="3331737" y="860354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33" name="TextBox 32"/>
          <p:cNvSpPr txBox="1"/>
          <p:nvPr/>
        </p:nvSpPr>
        <p:spPr>
          <a:xfrm>
            <a:off x="4154899" y="858991"/>
            <a:ext cx="47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21</a:t>
            </a:r>
            <a:endParaRPr lang="nl-BE" dirty="0"/>
          </a:p>
        </p:txBody>
      </p:sp>
      <p:sp>
        <p:nvSpPr>
          <p:cNvPr id="34" name="TextBox 33"/>
          <p:cNvSpPr txBox="1"/>
          <p:nvPr/>
        </p:nvSpPr>
        <p:spPr>
          <a:xfrm>
            <a:off x="5318475" y="1820402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22</a:t>
            </a:r>
            <a:endParaRPr lang="nl-BE" dirty="0"/>
          </a:p>
        </p:txBody>
      </p:sp>
      <p:sp>
        <p:nvSpPr>
          <p:cNvPr id="52" name="TextBox 51"/>
          <p:cNvSpPr txBox="1"/>
          <p:nvPr/>
        </p:nvSpPr>
        <p:spPr>
          <a:xfrm>
            <a:off x="4668143" y="2873636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03486" y="3269539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48949" y="4068938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6</a:t>
            </a:r>
            <a:endParaRPr lang="nl-BE" dirty="0"/>
          </a:p>
        </p:txBody>
      </p:sp>
      <p:sp>
        <p:nvSpPr>
          <p:cNvPr id="58" name="TextBox 57"/>
          <p:cNvSpPr txBox="1"/>
          <p:nvPr/>
        </p:nvSpPr>
        <p:spPr>
          <a:xfrm>
            <a:off x="4754697" y="5229250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34079" y="6405572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176254" y="5019087"/>
            <a:ext cx="335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67505" y="3815477"/>
            <a:ext cx="46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10</a:t>
            </a:r>
            <a:endParaRPr lang="nl-BE" dirty="0"/>
          </a:p>
        </p:txBody>
      </p:sp>
      <p:sp>
        <p:nvSpPr>
          <p:cNvPr id="62" name="TextBox 61"/>
          <p:cNvSpPr txBox="1"/>
          <p:nvPr/>
        </p:nvSpPr>
        <p:spPr>
          <a:xfrm>
            <a:off x="3129091" y="3427648"/>
            <a:ext cx="51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11</a:t>
            </a:r>
            <a:endParaRPr lang="nl-BE" dirty="0"/>
          </a:p>
        </p:txBody>
      </p:sp>
      <p:sp>
        <p:nvSpPr>
          <p:cNvPr id="63" name="TextBox 62"/>
          <p:cNvSpPr txBox="1"/>
          <p:nvPr/>
        </p:nvSpPr>
        <p:spPr>
          <a:xfrm>
            <a:off x="3358052" y="3319166"/>
            <a:ext cx="42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12</a:t>
            </a:r>
            <a:endParaRPr lang="nl-BE" dirty="0"/>
          </a:p>
        </p:txBody>
      </p:sp>
      <p:sp>
        <p:nvSpPr>
          <p:cNvPr id="64" name="TextBox 63"/>
          <p:cNvSpPr txBox="1"/>
          <p:nvPr/>
        </p:nvSpPr>
        <p:spPr>
          <a:xfrm>
            <a:off x="3195947" y="1996429"/>
            <a:ext cx="4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24</a:t>
            </a:r>
            <a:endParaRPr lang="nl-BE" dirty="0"/>
          </a:p>
        </p:txBody>
      </p:sp>
      <p:sp>
        <p:nvSpPr>
          <p:cNvPr id="65" name="TextBox 64"/>
          <p:cNvSpPr txBox="1"/>
          <p:nvPr/>
        </p:nvSpPr>
        <p:spPr>
          <a:xfrm>
            <a:off x="2619806" y="2874770"/>
            <a:ext cx="438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14</a:t>
            </a:r>
            <a:endParaRPr lang="nl-BE" dirty="0"/>
          </a:p>
        </p:txBody>
      </p:sp>
      <p:sp>
        <p:nvSpPr>
          <p:cNvPr id="66" name="TextBox 65"/>
          <p:cNvSpPr txBox="1"/>
          <p:nvPr/>
        </p:nvSpPr>
        <p:spPr>
          <a:xfrm>
            <a:off x="7665305" y="2164983"/>
            <a:ext cx="41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15</a:t>
            </a:r>
            <a:endParaRPr lang="nl-BE" dirty="0"/>
          </a:p>
        </p:txBody>
      </p:sp>
      <p:sp>
        <p:nvSpPr>
          <p:cNvPr id="67" name="TextBox 66"/>
          <p:cNvSpPr txBox="1"/>
          <p:nvPr/>
        </p:nvSpPr>
        <p:spPr>
          <a:xfrm>
            <a:off x="1495813" y="4565096"/>
            <a:ext cx="49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16</a:t>
            </a:r>
            <a:endParaRPr lang="nl-BE" dirty="0"/>
          </a:p>
        </p:txBody>
      </p:sp>
      <p:sp>
        <p:nvSpPr>
          <p:cNvPr id="68" name="TextBox 67"/>
          <p:cNvSpPr txBox="1"/>
          <p:nvPr/>
        </p:nvSpPr>
        <p:spPr>
          <a:xfrm>
            <a:off x="3032992" y="5692683"/>
            <a:ext cx="47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17</a:t>
            </a:r>
            <a:endParaRPr lang="nl-BE" dirty="0"/>
          </a:p>
        </p:txBody>
      </p:sp>
      <p:sp>
        <p:nvSpPr>
          <p:cNvPr id="69" name="TextBox 68"/>
          <p:cNvSpPr txBox="1"/>
          <p:nvPr/>
        </p:nvSpPr>
        <p:spPr>
          <a:xfrm>
            <a:off x="1037193" y="4202087"/>
            <a:ext cx="458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18</a:t>
            </a:r>
            <a:endParaRPr lang="nl-BE" dirty="0"/>
          </a:p>
        </p:txBody>
      </p:sp>
      <p:sp>
        <p:nvSpPr>
          <p:cNvPr id="70" name="TextBox 69"/>
          <p:cNvSpPr txBox="1"/>
          <p:nvPr/>
        </p:nvSpPr>
        <p:spPr>
          <a:xfrm>
            <a:off x="2151976" y="5025316"/>
            <a:ext cx="441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19</a:t>
            </a:r>
            <a:endParaRPr lang="nl-BE" dirty="0"/>
          </a:p>
        </p:txBody>
      </p:sp>
      <p:sp>
        <p:nvSpPr>
          <p:cNvPr id="71" name="TextBox 70"/>
          <p:cNvSpPr txBox="1"/>
          <p:nvPr/>
        </p:nvSpPr>
        <p:spPr>
          <a:xfrm>
            <a:off x="4668143" y="3372943"/>
            <a:ext cx="4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20</a:t>
            </a:r>
            <a:endParaRPr lang="nl-BE" dirty="0"/>
          </a:p>
        </p:txBody>
      </p:sp>
      <p:sp>
        <p:nvSpPr>
          <p:cNvPr id="73" name="Quad Arrow 72"/>
          <p:cNvSpPr/>
          <p:nvPr/>
        </p:nvSpPr>
        <p:spPr>
          <a:xfrm rot="3911716">
            <a:off x="4228504" y="3176515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4" name="Quad Arrow 73"/>
          <p:cNvSpPr/>
          <p:nvPr/>
        </p:nvSpPr>
        <p:spPr>
          <a:xfrm rot="21017992">
            <a:off x="2926359" y="3771312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5" name="Quad Arrow 74"/>
          <p:cNvSpPr/>
          <p:nvPr/>
        </p:nvSpPr>
        <p:spPr>
          <a:xfrm rot="5400000">
            <a:off x="3166105" y="3167319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568473" y="2061374"/>
            <a:ext cx="75564" cy="28827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4490094" y="1043657"/>
            <a:ext cx="376718" cy="7601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626072" y="2061374"/>
            <a:ext cx="205561" cy="28827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303925" y="317241"/>
            <a:ext cx="330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u="sng" dirty="0" smtClean="0"/>
              <a:t>Finale versie</a:t>
            </a:r>
          </a:p>
        </p:txBody>
      </p:sp>
      <p:sp>
        <p:nvSpPr>
          <p:cNvPr id="53" name="Quad Arrow 52"/>
          <p:cNvSpPr/>
          <p:nvPr/>
        </p:nvSpPr>
        <p:spPr>
          <a:xfrm rot="20270456">
            <a:off x="7912122" y="2293230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2" name="Left-Right-Up Arrow 71"/>
          <p:cNvSpPr/>
          <p:nvPr/>
        </p:nvSpPr>
        <p:spPr>
          <a:xfrm rot="5789673">
            <a:off x="4921492" y="5307379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092890" y="2777077"/>
            <a:ext cx="124032" cy="28827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236609" y="4944483"/>
            <a:ext cx="294531" cy="8782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092890" y="2656578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23</a:t>
            </a:r>
            <a:endParaRPr lang="nl-BE" dirty="0"/>
          </a:p>
        </p:txBody>
      </p:sp>
      <p:sp>
        <p:nvSpPr>
          <p:cNvPr id="85" name="TextBox 84"/>
          <p:cNvSpPr txBox="1"/>
          <p:nvPr/>
        </p:nvSpPr>
        <p:spPr>
          <a:xfrm>
            <a:off x="3210436" y="4641903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25</a:t>
            </a:r>
            <a:endParaRPr lang="nl-BE" dirty="0"/>
          </a:p>
        </p:txBody>
      </p:sp>
      <p:sp>
        <p:nvSpPr>
          <p:cNvPr id="86" name="TextBox 85"/>
          <p:cNvSpPr txBox="1"/>
          <p:nvPr/>
        </p:nvSpPr>
        <p:spPr>
          <a:xfrm>
            <a:off x="2635784" y="4140456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26</a:t>
            </a:r>
            <a:endParaRPr lang="nl-BE" dirty="0"/>
          </a:p>
        </p:txBody>
      </p:sp>
      <p:cxnSp>
        <p:nvCxnSpPr>
          <p:cNvPr id="87" name="Straight Arrow Connector 86"/>
          <p:cNvCxnSpPr>
            <a:stCxn id="86" idx="2"/>
          </p:cNvCxnSpPr>
          <p:nvPr/>
        </p:nvCxnSpPr>
        <p:spPr>
          <a:xfrm flipV="1">
            <a:off x="2856787" y="4325122"/>
            <a:ext cx="241022" cy="18466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3" idx="1"/>
          </p:cNvCxnSpPr>
          <p:nvPr/>
        </p:nvCxnSpPr>
        <p:spPr>
          <a:xfrm>
            <a:off x="4154899" y="2950311"/>
            <a:ext cx="173127" cy="2483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3179259" y="4603469"/>
            <a:ext cx="332189" cy="18284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139283" y="4303465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28</a:t>
            </a:r>
            <a:endParaRPr lang="nl-BE" dirty="0"/>
          </a:p>
        </p:txBody>
      </p:sp>
      <p:cxnSp>
        <p:nvCxnSpPr>
          <p:cNvPr id="93" name="Straight Arrow Connector 92"/>
          <p:cNvCxnSpPr>
            <a:endCxn id="61" idx="2"/>
          </p:cNvCxnSpPr>
          <p:nvPr/>
        </p:nvCxnSpPr>
        <p:spPr>
          <a:xfrm flipV="1">
            <a:off x="3099306" y="4184809"/>
            <a:ext cx="200017" cy="10902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233444" y="4003711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29</a:t>
            </a:r>
            <a:endParaRPr lang="nl-BE" dirty="0"/>
          </a:p>
        </p:txBody>
      </p:sp>
      <p:sp>
        <p:nvSpPr>
          <p:cNvPr id="95" name="TextBox 94"/>
          <p:cNvSpPr txBox="1"/>
          <p:nvPr/>
        </p:nvSpPr>
        <p:spPr>
          <a:xfrm>
            <a:off x="4178293" y="2754758"/>
            <a:ext cx="4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27</a:t>
            </a:r>
            <a:endParaRPr lang="nl-BE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6232441" y="1291883"/>
            <a:ext cx="437174" cy="27769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434123" y="1349476"/>
            <a:ext cx="4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32</a:t>
            </a:r>
            <a:endParaRPr lang="nl-BE" dirty="0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4221376" y="3533041"/>
            <a:ext cx="268718" cy="10685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057795" y="3605777"/>
            <a:ext cx="4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30</a:t>
            </a:r>
            <a:endParaRPr lang="nl-BE" dirty="0"/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4328026" y="4041495"/>
            <a:ext cx="268718" cy="10685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942604" y="3840854"/>
            <a:ext cx="47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150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77" y="18662"/>
            <a:ext cx="6447939" cy="6823864"/>
          </a:xfrm>
          <a:prstGeom prst="rect">
            <a:avLst/>
          </a:prstGeom>
        </p:spPr>
      </p:pic>
      <p:sp>
        <p:nvSpPr>
          <p:cNvPr id="5" name="Quad Arrow 4"/>
          <p:cNvSpPr/>
          <p:nvPr/>
        </p:nvSpPr>
        <p:spPr>
          <a:xfrm rot="4495754">
            <a:off x="1918913" y="949744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Quad Arrow 5"/>
          <p:cNvSpPr/>
          <p:nvPr/>
        </p:nvSpPr>
        <p:spPr>
          <a:xfrm rot="5050719">
            <a:off x="1194235" y="2768624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Left-Right-Up Arrow 6"/>
          <p:cNvSpPr/>
          <p:nvPr/>
        </p:nvSpPr>
        <p:spPr>
          <a:xfrm rot="17681420">
            <a:off x="1282052" y="1444838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Quad Arrow 7"/>
          <p:cNvSpPr/>
          <p:nvPr/>
        </p:nvSpPr>
        <p:spPr>
          <a:xfrm rot="4495754">
            <a:off x="5169075" y="840887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Left-Right-Up Arrow 8"/>
          <p:cNvSpPr/>
          <p:nvPr/>
        </p:nvSpPr>
        <p:spPr>
          <a:xfrm rot="16200000">
            <a:off x="5577243" y="3608136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Left-Right-Up Arrow 9"/>
          <p:cNvSpPr/>
          <p:nvPr/>
        </p:nvSpPr>
        <p:spPr>
          <a:xfrm rot="17321839">
            <a:off x="1148853" y="6480678"/>
            <a:ext cx="438150" cy="257175"/>
          </a:xfrm>
          <a:prstGeom prst="leftRight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Quad Arrow 10"/>
          <p:cNvSpPr/>
          <p:nvPr/>
        </p:nvSpPr>
        <p:spPr>
          <a:xfrm rot="2158519">
            <a:off x="427065" y="871919"/>
            <a:ext cx="342900" cy="355600"/>
          </a:xfrm>
          <a:prstGeom prst="quadArrow">
            <a:avLst>
              <a:gd name="adj1" fmla="val 11389"/>
              <a:gd name="adj2" fmla="val 11389"/>
              <a:gd name="adj3" fmla="val 225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770720" y="18662"/>
            <a:ext cx="239819" cy="3825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365685" y="3736723"/>
            <a:ext cx="343785" cy="219076"/>
          </a:xfrm>
          <a:prstGeom prst="straightConnector1">
            <a:avLst/>
          </a:prstGeom>
          <a:ln w="38100">
            <a:solidFill>
              <a:srgbClr val="FF0000"/>
            </a:solidFill>
            <a:headEnd type="non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78498" y="1127544"/>
            <a:ext cx="553876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834232" y="5081588"/>
            <a:ext cx="368213" cy="16934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874099" y="5832089"/>
            <a:ext cx="432528" cy="15782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010540" y="1706137"/>
            <a:ext cx="408953" cy="202376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7694" y="1807325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30</a:t>
            </a:r>
            <a:endParaRPr lang="nl-BE" dirty="0"/>
          </a:p>
        </p:txBody>
      </p:sp>
      <p:sp>
        <p:nvSpPr>
          <p:cNvPr id="33" name="TextBox 32"/>
          <p:cNvSpPr txBox="1"/>
          <p:nvPr/>
        </p:nvSpPr>
        <p:spPr>
          <a:xfrm>
            <a:off x="5924906" y="3476929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25811" y="1127544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20</a:t>
            </a:r>
            <a:endParaRPr lang="nl-BE" dirty="0"/>
          </a:p>
        </p:txBody>
      </p:sp>
      <p:sp>
        <p:nvSpPr>
          <p:cNvPr id="35" name="TextBox 34"/>
          <p:cNvSpPr txBox="1"/>
          <p:nvPr/>
        </p:nvSpPr>
        <p:spPr>
          <a:xfrm>
            <a:off x="4890629" y="-18710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27</a:t>
            </a:r>
            <a:endParaRPr lang="nl-BE" dirty="0"/>
          </a:p>
        </p:txBody>
      </p:sp>
      <p:sp>
        <p:nvSpPr>
          <p:cNvPr id="36" name="TextBox 35"/>
          <p:cNvSpPr txBox="1"/>
          <p:nvPr/>
        </p:nvSpPr>
        <p:spPr>
          <a:xfrm>
            <a:off x="5383099" y="995211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74930" y="1097564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</a:t>
            </a:r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38" name="TextBox 37"/>
          <p:cNvSpPr txBox="1"/>
          <p:nvPr/>
        </p:nvSpPr>
        <p:spPr>
          <a:xfrm>
            <a:off x="1570782" y="1516718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11</a:t>
            </a:r>
            <a:endParaRPr lang="nl-BE" dirty="0"/>
          </a:p>
        </p:txBody>
      </p:sp>
      <p:sp>
        <p:nvSpPr>
          <p:cNvPr id="39" name="TextBox 38"/>
          <p:cNvSpPr txBox="1"/>
          <p:nvPr/>
        </p:nvSpPr>
        <p:spPr>
          <a:xfrm>
            <a:off x="652988" y="728232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14</a:t>
            </a:r>
            <a:endParaRPr lang="nl-BE" dirty="0"/>
          </a:p>
        </p:txBody>
      </p:sp>
      <p:sp>
        <p:nvSpPr>
          <p:cNvPr id="40" name="TextBox 39"/>
          <p:cNvSpPr txBox="1"/>
          <p:nvPr/>
        </p:nvSpPr>
        <p:spPr>
          <a:xfrm>
            <a:off x="898002" y="2618930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10</a:t>
            </a:r>
            <a:endParaRPr lang="nl-BE" dirty="0"/>
          </a:p>
        </p:txBody>
      </p:sp>
      <p:sp>
        <p:nvSpPr>
          <p:cNvPr id="41" name="TextBox 40"/>
          <p:cNvSpPr txBox="1"/>
          <p:nvPr/>
        </p:nvSpPr>
        <p:spPr>
          <a:xfrm>
            <a:off x="1539438" y="3730636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29</a:t>
            </a:r>
            <a:endParaRPr lang="nl-BE" dirty="0"/>
          </a:p>
        </p:txBody>
      </p:sp>
      <p:sp>
        <p:nvSpPr>
          <p:cNvPr id="42" name="TextBox 41"/>
          <p:cNvSpPr txBox="1"/>
          <p:nvPr/>
        </p:nvSpPr>
        <p:spPr>
          <a:xfrm>
            <a:off x="1767597" y="4868520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28</a:t>
            </a:r>
            <a:endParaRPr lang="nl-BE" dirty="0"/>
          </a:p>
        </p:txBody>
      </p:sp>
      <p:sp>
        <p:nvSpPr>
          <p:cNvPr id="43" name="TextBox 42"/>
          <p:cNvSpPr txBox="1"/>
          <p:nvPr/>
        </p:nvSpPr>
        <p:spPr>
          <a:xfrm>
            <a:off x="1760440" y="5842618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25</a:t>
            </a:r>
            <a:endParaRPr lang="nl-BE" dirty="0"/>
          </a:p>
        </p:txBody>
      </p:sp>
      <p:sp>
        <p:nvSpPr>
          <p:cNvPr id="44" name="TextBox 43"/>
          <p:cNvSpPr txBox="1"/>
          <p:nvPr/>
        </p:nvSpPr>
        <p:spPr>
          <a:xfrm>
            <a:off x="1535299" y="6377223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9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981307" y="3989513"/>
            <a:ext cx="358700" cy="241405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97717" y="4109400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26</a:t>
            </a:r>
            <a:endParaRPr lang="nl-BE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19493" y="3383576"/>
            <a:ext cx="376826" cy="4701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82169" y="3382399"/>
            <a:ext cx="44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523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58</Words>
  <Application>Microsoft Office PowerPoint</Application>
  <PresentationFormat>Aangepast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AutoBVT</cp:lastModifiedBy>
  <cp:revision>19</cp:revision>
  <cp:lastPrinted>2018-01-15T13:14:47Z</cp:lastPrinted>
  <dcterms:created xsi:type="dcterms:W3CDTF">2014-11-26T12:40:52Z</dcterms:created>
  <dcterms:modified xsi:type="dcterms:W3CDTF">2018-01-25T08:32:08Z</dcterms:modified>
</cp:coreProperties>
</file>