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175" y="1052513"/>
            <a:ext cx="9148763" cy="5805487"/>
          </a:xfrm>
        </p:spPr>
      </p:pic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r" eaLnBrk="1" hangingPunct="1"/>
            <a:r>
              <a:rPr lang="nl-NL" altLang="nl-BE" sz="3600" smtClean="0">
                <a:solidFill>
                  <a:schemeClr val="accent2"/>
                </a:solidFill>
              </a:rPr>
              <a:t>Zorgcontinuüm</a:t>
            </a:r>
          </a:p>
        </p:txBody>
      </p:sp>
    </p:spTree>
    <p:extLst>
      <p:ext uri="{BB962C8B-B14F-4D97-AF65-F5344CB8AC3E}">
        <p14:creationId xmlns:p14="http://schemas.microsoft.com/office/powerpoint/2010/main" val="31551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Zorgcontinuüm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Zorgcontinuüm</dc:title>
  <dc:creator>Van Der Gucht, Anne</dc:creator>
  <cp:lastModifiedBy>Van Der Gucht, Anne</cp:lastModifiedBy>
  <cp:revision>1</cp:revision>
  <dcterms:created xsi:type="dcterms:W3CDTF">2006-08-16T00:00:00Z</dcterms:created>
  <dcterms:modified xsi:type="dcterms:W3CDTF">2014-08-25T08:52:38Z</dcterms:modified>
</cp:coreProperties>
</file>